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A069CB8-F204-4D06-B913-C5A26A89888A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79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9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39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6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39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0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50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8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2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1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81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C5B261-8843-42D1-AAFC-05E20E2D9B97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40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7024" y="345901"/>
            <a:ext cx="8894064" cy="10156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COLLÈGE NATIONAL DE BIOCHIMIE DES HÔPITAUX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Organisme de formation continue n°82 07 00551 07, agrément FMC N° 100170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www.cnbh.org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cnbhmini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22" y="310003"/>
            <a:ext cx="921202" cy="105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0832" y="1397462"/>
            <a:ext cx="114543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Travaux du groupe </a:t>
            </a:r>
          </a:p>
          <a:p>
            <a:pPr algn="ctr">
              <a:spcAft>
                <a:spcPts val="0"/>
              </a:spcAft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</a:t>
            </a:r>
            <a:r>
              <a:rPr lang="fr-F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réanalyses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ajouts, d’examens et résultats à téléphoner » </a:t>
            </a:r>
          </a:p>
          <a:p>
            <a:pPr algn="ctr"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coordonné par Olivier Gaillard (CH Le Mans)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75960" y="2808429"/>
            <a:ext cx="6239256" cy="2808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6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Sous-groupe 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Réanalyses » 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coordonné par Guillaume Lefèvre et Sophie Bailleul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Présentation d’un poster au 44</a:t>
            </a:r>
            <a:r>
              <a:rPr lang="fr-FR" baseline="30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Colloque National des Biologistes des Hôpitaux à Nantes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Propositions de recommandations de pratique sur les </a:t>
            </a:r>
            <a:r>
              <a:rPr lang="fr-FR" b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réanalyses</a:t>
            </a:r>
            <a:endParaRPr lang="fr-FR" sz="1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dirty="0" err="1">
                <a:latin typeface="Calibri" panose="020F0502020204030204" pitchFamily="34" charset="0"/>
                <a:ea typeface="Times New Roman" panose="02020603050405020304" pitchFamily="18" charset="0"/>
              </a:rPr>
              <a:t>Lefevre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</a:rPr>
              <a:t> G., Bailleul S. et les membres du sous-groupe de travail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832" y="2808429"/>
            <a:ext cx="4972702" cy="27699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6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	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Sous-groupe « 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Résultats à téléphoner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coordonné par Cédric Desbène et Olivier Gaillard</a:t>
            </a:r>
          </a:p>
          <a:p>
            <a:pPr>
              <a:spcAft>
                <a:spcPts val="0"/>
              </a:spcAft>
            </a:pP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Présentation d’un atelier au 44</a:t>
            </a:r>
            <a:r>
              <a:rPr lang="fr-FR" baseline="30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Colloque National des Biologistes des Hôpitaux à Nantes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b="1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GillSansMT"/>
              </a:rPr>
              <a:t>Transmission des résultats urgents</a:t>
            </a: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illSansMT"/>
              </a:rPr>
              <a:t>O. Gaillard et C. Desbène (Le Mans)</a:t>
            </a:r>
          </a:p>
        </p:txBody>
      </p:sp>
    </p:spTree>
    <p:extLst>
      <p:ext uri="{BB962C8B-B14F-4D97-AF65-F5344CB8AC3E}">
        <p14:creationId xmlns:p14="http://schemas.microsoft.com/office/powerpoint/2010/main" val="193600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7024" y="345901"/>
            <a:ext cx="8894064" cy="10156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COLLÈGE NATIONAL DE BIOCHIMIE DES HÔPITAUX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Organisme de formation continue n°82 07 00551 07, agrément FMC N° 100170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www.cnbh.org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cnbhmini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370" y="254799"/>
            <a:ext cx="1049369" cy="119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38328" y="1814222"/>
            <a:ext cx="8211312" cy="39164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6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Sous-groupe 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Ajouts d’examens » 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coordonné par Fatima </a:t>
            </a:r>
            <a:r>
              <a:rPr lang="fr-FR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Kaddari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 Régine Cartier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Présentation d’un poster au 44</a:t>
            </a:r>
            <a:r>
              <a:rPr lang="fr-FR" baseline="30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Colloque National des Biologistes des Hôpitaux à Nantes  :</a:t>
            </a:r>
          </a:p>
          <a:p>
            <a:pPr>
              <a:spcAft>
                <a:spcPts val="0"/>
              </a:spcAft>
            </a:pP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fr-FR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Délais de conservation post-analytique des échantillons sanguins permettant un ajout ou une ré-analyse pour 74 paramètres de Biochimie et d’Hormonologie</a:t>
            </a:r>
            <a:endParaRPr lang="fr-FR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F.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Kaddari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R.. Cartier, M.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Anette-Reisch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MH. Tournoys, E. Allais-Mathieu, Z. Berkane, W.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Berkani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V. Blanc-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Pattin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S.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Chassepoux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C.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Cruypenninck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F. Giroux, A.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Goguelin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L.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Got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F.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Grandhomme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C.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Houlbert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O. Morvan, B. </a:t>
            </a:r>
            <a:r>
              <a:rPr lang="fr-FR" sz="1200" i="1" cap="all" dirty="0" err="1">
                <a:latin typeface="Calibri" panose="020F0502020204030204" pitchFamily="34" charset="0"/>
                <a:ea typeface="Times New Roman" panose="02020603050405020304" pitchFamily="18" charset="0"/>
              </a:rPr>
              <a:t>Murienne</a:t>
            </a:r>
            <a:r>
              <a:rPr lang="fr-FR" sz="1200" i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, S. Romain. </a:t>
            </a:r>
            <a:endParaRPr lang="fr-FR" sz="1200" i="1" cap="al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8524" y="1663468"/>
            <a:ext cx="3210116" cy="406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9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104</TotalTime>
  <Words>51</Words>
  <Application>Microsoft Office PowerPoint</Application>
  <PresentationFormat>Grand écran</PresentationFormat>
  <Paragraphs>29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Arial Narrow</vt:lpstr>
      <vt:lpstr>Calibri</vt:lpstr>
      <vt:lpstr>GillSansMT</vt:lpstr>
      <vt:lpstr>Times New Roman</vt:lpstr>
      <vt:lpstr>Tw Cen MT</vt:lpstr>
      <vt:lpstr>Tw Cen MT Condensed</vt:lpstr>
      <vt:lpstr>Wingdings 3</vt:lpstr>
      <vt:lpstr>Intégral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Marie-Hélène Tournoys</dc:creator>
  <cp:lastModifiedBy>Marie-Hélène Tournoys</cp:lastModifiedBy>
  <cp:revision>9</cp:revision>
  <dcterms:created xsi:type="dcterms:W3CDTF">2015-11-04T21:09:01Z</dcterms:created>
  <dcterms:modified xsi:type="dcterms:W3CDTF">2016-10-17T21:32:39Z</dcterms:modified>
</cp:coreProperties>
</file>